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>
        <p:scale>
          <a:sx n="80" d="100"/>
          <a:sy n="80" d="100"/>
        </p:scale>
        <p:origin x="787" y="1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477DF3-D384-BD5D-F3D7-2AFF747D6D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76330-DCB2-4284-925C-58E07A1D80E4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3A471A-05B4-445D-4916-BAF5E100C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14B935-EE95-2E3D-06AA-7FD47B6AD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A12D7-BEAE-4591-A638-5B71E9ADE9B1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F96B9DD-21B3-C68B-D694-29539C8BD19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8072" y="-52388"/>
            <a:ext cx="12288143" cy="6910388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003167D1-95AB-0CC2-0D84-086040DF6DB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805488" y="1122363"/>
            <a:ext cx="5367337" cy="3492500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5AABCF17-2B36-E308-FDAE-60C069509B4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986462" y="5292725"/>
            <a:ext cx="5005387" cy="1360488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Name</a:t>
            </a:r>
          </a:p>
        </p:txBody>
      </p:sp>
    </p:spTree>
    <p:extLst>
      <p:ext uri="{BB962C8B-B14F-4D97-AF65-F5344CB8AC3E}">
        <p14:creationId xmlns:p14="http://schemas.microsoft.com/office/powerpoint/2010/main" val="3519765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93F8F-3988-6D04-84C2-F81BC94ABF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D0D3D5-8FE8-0A13-9CD4-4845EB7EB5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0FDAB9-9F8A-BA00-3C45-7B67C39474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76330-DCB2-4284-925C-58E07A1D80E4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54ACF2-35D6-A731-9169-08C80E798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B3366C-EECA-258E-9059-DAB7F1BD2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A12D7-BEAE-4591-A638-5B71E9ADE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320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3031091-6F0F-DAF6-6B98-2C9BE0445B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601FC1-D158-9EC7-15A1-0E3FFF32D4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66265A-9911-8B98-4DAF-7AF7DB3B3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76330-DCB2-4284-925C-58E07A1D80E4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122FBC-9973-AA7E-34DB-0E6CF2055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E932E1-F43B-0844-EB60-2752DC444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A12D7-BEAE-4591-A638-5B71E9ADE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705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5DC5B9-DD8D-2B31-48A4-1C2C24D778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9F461E-FFD9-4C42-C4AD-541620B0EA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61C464-97BE-3620-F186-52FDADFE9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76330-DCB2-4284-925C-58E07A1D80E4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C83998-D90A-96AD-9F3F-8433B8C88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7395F8-DB5B-BB8C-CE66-89A18C9C4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A12D7-BEAE-4591-A638-5B71E9ADE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030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5E270F-E6CC-8F15-2BFE-151DBC8E4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BFCAD3-31E4-CB9C-DB75-2A7DAFBD28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903938-1B55-F5C4-087A-F7BF964DC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76330-DCB2-4284-925C-58E07A1D80E4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AFE10E-90D5-2DFC-5FAC-BFD726390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D6FC41-CC89-2808-BC05-19DC52954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A12D7-BEAE-4591-A638-5B71E9ADE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392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ACD83-13F0-33D6-8689-3CB25EAB6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C42005-C286-1B4B-D8AA-7CFC6BFDD3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7FE506-1E66-CF23-AEB3-37B8D647F3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CDA9EA-BB0D-A7C8-B5EA-CB054BA6D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76330-DCB2-4284-925C-58E07A1D80E4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57386D-6D0F-7C7D-5F7A-2867C94B4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E70BF7-7742-DA48-8897-FA692EEBA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A12D7-BEAE-4591-A638-5B71E9ADE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386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E9F0DE-4C79-F115-D0EE-23AA5818D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D07DF7-ED7F-F850-81CA-1CF3157C3C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9A32C7-F1DB-57B9-6894-707ED278DC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41C627-8E3E-721C-C91E-A48F50352D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573AD43-9161-368E-D527-797DD77883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62425C-6CA0-1967-46B6-92EA1C765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76330-DCB2-4284-925C-58E07A1D80E4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29E6718-601E-9EC8-B75F-46065288C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AEBE41-7193-2F11-119E-9B1CA432C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A12D7-BEAE-4591-A638-5B71E9ADE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015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AECF9-9962-F7DE-9CE7-F67BB3F72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D24A32-3A3A-F373-B136-0CEBDD04C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76330-DCB2-4284-925C-58E07A1D80E4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A6ED00-E80E-DC74-C2C5-EBBC75726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67B2A2-E144-1F85-1AD2-B9258F933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A12D7-BEAE-4591-A638-5B71E9ADE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158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5BDD222-5965-67A0-915D-9F0A06CE71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76330-DCB2-4284-925C-58E07A1D80E4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6A6421-BB37-5901-BFDD-5A806E20B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847A89-811F-50C1-8917-77468090E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A12D7-BEAE-4591-A638-5B71E9ADE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558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88DAD-2811-7620-4940-A7E5F42FA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F24946-AD85-FDBC-F27B-DFC5245EB9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374BB5-9FDD-AF9C-AA35-E033F867D6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A9212A-69DE-4090-BB78-E6BAF4F0E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76330-DCB2-4284-925C-58E07A1D80E4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2F27C3-58A6-0046-101C-875D7D97C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D0EEA0-05D1-3323-1062-045BE6023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A12D7-BEAE-4591-A638-5B71E9ADE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529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7D81A-4C2C-24E6-C68B-D320B1F04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533591-CB19-6B43-0B8F-F26A284862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AD21D1-EF6D-4DFF-75B2-8352251D3B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F630A2-56B0-6010-1E9E-08E9E51B7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76330-DCB2-4284-925C-58E07A1D80E4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08E9B1-F690-C7AA-16EF-5C0B8D1D2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31E617-0A5E-31CB-126B-E0C0DFCD0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A12D7-BEAE-4591-A638-5B71E9ADE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226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FAD3C98-3A62-F32A-B903-F5F39B2A3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8139B8-BDBD-365C-3996-324FA79886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CBA5FC-6358-7BB1-15F9-967A140FC6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E76330-DCB2-4284-925C-58E07A1D80E4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7A3E48-37CB-CC70-F986-85C6E12397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1CAFFF-AB47-A5E1-EDFA-25CDEF4825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AA12D7-BEAE-4591-A638-5B71E9ADE9B1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94CD5E7-B83D-1445-099A-7E5C22DB97B9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5511" y="-52224"/>
            <a:ext cx="12227511" cy="6914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057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D74099-3CF2-0BED-914D-C2C520606D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86438" y="1122363"/>
            <a:ext cx="5372100" cy="3263900"/>
          </a:xfrm>
        </p:spPr>
        <p:txBody>
          <a:bodyPr>
            <a:normAutofit/>
          </a:bodyPr>
          <a:lstStyle/>
          <a:p>
            <a:r>
              <a:rPr lang="en-US" sz="4800" dirty="0"/>
              <a:t>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73FCB3-93F6-6236-04F0-2964885EA3F2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629275" y="4778375"/>
            <a:ext cx="5686423" cy="1655762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Name</a:t>
            </a:r>
          </a:p>
        </p:txBody>
      </p:sp>
    </p:spTree>
    <p:extLst>
      <p:ext uri="{BB962C8B-B14F-4D97-AF65-F5344CB8AC3E}">
        <p14:creationId xmlns:p14="http://schemas.microsoft.com/office/powerpoint/2010/main" val="3374699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3EDD3-CAC4-2C89-2596-3B7E2D75A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201188-C4FB-8B72-B89C-F763E4A7A6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2683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Title</vt:lpstr>
      <vt:lpstr>PowerPoint Presentation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Morid Gouran</dc:creator>
  <cp:lastModifiedBy>Morid Gouran</cp:lastModifiedBy>
  <cp:revision>3</cp:revision>
  <dcterms:created xsi:type="dcterms:W3CDTF">2025-09-13T08:59:04Z</dcterms:created>
  <dcterms:modified xsi:type="dcterms:W3CDTF">2025-09-13T09:05:00Z</dcterms:modified>
</cp:coreProperties>
</file>